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uce Bold" charset="1" panose="000008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43050" y="3799206"/>
            <a:ext cx="22208370" cy="6665287"/>
            <a:chOff x="0" y="0"/>
            <a:chExt cx="5849118" cy="1755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49118" cy="1755467"/>
            </a:xfrm>
            <a:custGeom>
              <a:avLst/>
              <a:gdLst/>
              <a:ahLst/>
              <a:cxnLst/>
              <a:rect r="r" b="b" t="t" l="l"/>
              <a:pathLst>
                <a:path h="1755467" w="5849118">
                  <a:moveTo>
                    <a:pt x="0" y="0"/>
                  </a:moveTo>
                  <a:lnTo>
                    <a:pt x="5849118" y="0"/>
                  </a:lnTo>
                  <a:lnTo>
                    <a:pt x="5849118" y="1755467"/>
                  </a:lnTo>
                  <a:lnTo>
                    <a:pt x="0" y="1755467"/>
                  </a:lnTo>
                  <a:close/>
                </a:path>
              </a:pathLst>
            </a:custGeom>
            <a:solidFill>
              <a:srgbClr val="1818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849118" cy="1803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578156" y="1304462"/>
            <a:ext cx="9093716" cy="7825519"/>
            <a:chOff x="0" y="0"/>
            <a:chExt cx="2015697" cy="17345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15697" cy="1734590"/>
            </a:xfrm>
            <a:custGeom>
              <a:avLst/>
              <a:gdLst/>
              <a:ahLst/>
              <a:cxnLst/>
              <a:rect r="r" b="b" t="t" l="l"/>
              <a:pathLst>
                <a:path h="1734590" w="2015697">
                  <a:moveTo>
                    <a:pt x="0" y="0"/>
                  </a:moveTo>
                  <a:lnTo>
                    <a:pt x="2015697" y="0"/>
                  </a:lnTo>
                  <a:lnTo>
                    <a:pt x="2015697" y="1734590"/>
                  </a:lnTo>
                  <a:lnTo>
                    <a:pt x="0" y="1734590"/>
                  </a:lnTo>
                  <a:close/>
                </a:path>
              </a:pathLst>
            </a:custGeom>
            <a:solidFill>
              <a:srgbClr val="1818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15697" cy="17822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087189" y="1157019"/>
            <a:ext cx="6572734" cy="6449450"/>
            <a:chOff x="0" y="0"/>
            <a:chExt cx="812800" cy="7975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97554"/>
            </a:xfrm>
            <a:custGeom>
              <a:avLst/>
              <a:gdLst/>
              <a:ahLst/>
              <a:cxnLst/>
              <a:rect r="r" b="b" t="t" l="l"/>
              <a:pathLst>
                <a:path h="797554" w="812800">
                  <a:moveTo>
                    <a:pt x="406400" y="0"/>
                  </a:moveTo>
                  <a:cubicBezTo>
                    <a:pt x="181951" y="0"/>
                    <a:pt x="0" y="178539"/>
                    <a:pt x="0" y="398777"/>
                  </a:cubicBezTo>
                  <a:cubicBezTo>
                    <a:pt x="0" y="619016"/>
                    <a:pt x="181951" y="797554"/>
                    <a:pt x="406400" y="797554"/>
                  </a:cubicBezTo>
                  <a:cubicBezTo>
                    <a:pt x="630849" y="797554"/>
                    <a:pt x="812800" y="619016"/>
                    <a:pt x="812800" y="398777"/>
                  </a:cubicBezTo>
                  <a:cubicBezTo>
                    <a:pt x="812800" y="17853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2A1A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7146"/>
              <a:ext cx="660400" cy="695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323711" y="1304462"/>
            <a:ext cx="6099692" cy="609969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AC2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514753" y="1495504"/>
            <a:ext cx="5717608" cy="571760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0577" t="0" r="-9728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true" rot="0">
            <a:off x="10721709" y="-3390486"/>
            <a:ext cx="10161511" cy="6516069"/>
          </a:xfrm>
          <a:custGeom>
            <a:avLst/>
            <a:gdLst/>
            <a:ahLst/>
            <a:cxnLst/>
            <a:rect r="r" b="b" t="t" l="l"/>
            <a:pathLst>
              <a:path h="6516069" w="10161511">
                <a:moveTo>
                  <a:pt x="0" y="6516069"/>
                </a:moveTo>
                <a:lnTo>
                  <a:pt x="10161512" y="6516069"/>
                </a:lnTo>
                <a:lnTo>
                  <a:pt x="10161512" y="0"/>
                </a:lnTo>
                <a:lnTo>
                  <a:pt x="0" y="0"/>
                </a:lnTo>
                <a:lnTo>
                  <a:pt x="0" y="65160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8126489" y="7606469"/>
            <a:ext cx="10161511" cy="6516069"/>
          </a:xfrm>
          <a:custGeom>
            <a:avLst/>
            <a:gdLst/>
            <a:ahLst/>
            <a:cxnLst/>
            <a:rect r="r" b="b" t="t" l="l"/>
            <a:pathLst>
              <a:path h="6516069" w="10161511">
                <a:moveTo>
                  <a:pt x="10161511" y="0"/>
                </a:moveTo>
                <a:lnTo>
                  <a:pt x="0" y="0"/>
                </a:lnTo>
                <a:lnTo>
                  <a:pt x="0" y="6516069"/>
                </a:lnTo>
                <a:lnTo>
                  <a:pt x="10161511" y="6516069"/>
                </a:lnTo>
                <a:lnTo>
                  <a:pt x="101615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0" y="3829110"/>
            <a:ext cx="6667757" cy="6321595"/>
          </a:xfrm>
          <a:custGeom>
            <a:avLst/>
            <a:gdLst/>
            <a:ahLst/>
            <a:cxnLst/>
            <a:rect r="r" b="b" t="t" l="l"/>
            <a:pathLst>
              <a:path h="6321595" w="6667757">
                <a:moveTo>
                  <a:pt x="0" y="0"/>
                </a:moveTo>
                <a:lnTo>
                  <a:pt x="6667757" y="0"/>
                </a:lnTo>
                <a:lnTo>
                  <a:pt x="6667757" y="6321595"/>
                </a:lnTo>
                <a:lnTo>
                  <a:pt x="0" y="6321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67896" y="244864"/>
            <a:ext cx="3664708" cy="3151871"/>
          </a:xfrm>
          <a:custGeom>
            <a:avLst/>
            <a:gdLst/>
            <a:ahLst/>
            <a:cxnLst/>
            <a:rect r="r" b="b" t="t" l="l"/>
            <a:pathLst>
              <a:path h="3151871" w="3664708">
                <a:moveTo>
                  <a:pt x="0" y="0"/>
                </a:moveTo>
                <a:lnTo>
                  <a:pt x="3664708" y="0"/>
                </a:lnTo>
                <a:lnTo>
                  <a:pt x="3664708" y="3151871"/>
                </a:lnTo>
                <a:lnTo>
                  <a:pt x="0" y="31518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924012" y="486326"/>
            <a:ext cx="6797697" cy="1647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04"/>
              </a:lnSpc>
            </a:pPr>
            <a:r>
              <a:rPr lang="en-US" b="true" sz="12281" spc="-552">
                <a:solidFill>
                  <a:srgbClr val="1818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MEN’S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76413" y="1963675"/>
            <a:ext cx="6527006" cy="1023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7"/>
              </a:lnSpc>
            </a:pPr>
            <a:r>
              <a:rPr lang="en-US" b="true" sz="7660" spc="-344">
                <a:solidFill>
                  <a:srgbClr val="F2AC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RETREAT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57497" y="3056876"/>
            <a:ext cx="4412436" cy="48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b="true" sz="3588" spc="-161">
                <a:solidFill>
                  <a:srgbClr val="1818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March 27 -28, 2026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91787" y="8409641"/>
            <a:ext cx="4763539" cy="68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b="true" sz="5053" spc="-227">
                <a:solidFill>
                  <a:srgbClr val="F2AC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Albert Burnham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91787" y="7764084"/>
            <a:ext cx="4763539" cy="559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b="true" sz="4253" spc="-19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Speaker</a:t>
            </a:r>
          </a:p>
        </p:txBody>
      </p:sp>
      <p:sp>
        <p:nvSpPr>
          <p:cNvPr name="Freeform 26" id="26"/>
          <p:cNvSpPr/>
          <p:nvPr/>
        </p:nvSpPr>
        <p:spPr>
          <a:xfrm flipH="false" flipV="true" rot="-5400000">
            <a:off x="-1980781" y="578153"/>
            <a:ext cx="3961562" cy="2540352"/>
          </a:xfrm>
          <a:custGeom>
            <a:avLst/>
            <a:gdLst/>
            <a:ahLst/>
            <a:cxnLst/>
            <a:rect r="r" b="b" t="t" l="l"/>
            <a:pathLst>
              <a:path h="2540352" w="3961562">
                <a:moveTo>
                  <a:pt x="0" y="2540352"/>
                </a:moveTo>
                <a:lnTo>
                  <a:pt x="3961562" y="2540352"/>
                </a:lnTo>
                <a:lnTo>
                  <a:pt x="3961562" y="0"/>
                </a:lnTo>
                <a:lnTo>
                  <a:pt x="0" y="0"/>
                </a:lnTo>
                <a:lnTo>
                  <a:pt x="0" y="25403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604966" y="4533311"/>
            <a:ext cx="5116744" cy="683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b="true" sz="5053" spc="-227">
                <a:solidFill>
                  <a:srgbClr val="F2AC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More Information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942355" y="4992130"/>
            <a:ext cx="4441964" cy="4441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DAHAlIEji54</dc:identifier>
  <dcterms:modified xsi:type="dcterms:W3CDTF">2011-08-01T06:04:30Z</dcterms:modified>
  <cp:revision>1</cp:revision>
  <dc:title>Men's Retreat Slide</dc:title>
</cp:coreProperties>
</file>